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73" r:id="rId10"/>
    <p:sldId id="274" r:id="rId11"/>
    <p:sldId id="275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86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0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3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4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7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3B327-A942-4558-8E2F-9E45A2E2772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64FD-154A-4EC4-8FCF-19FBE03C7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8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yFiles\ENSDF\Problems%20uncovered%20in%20reviews.wpd\0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yFiles\ENSDF\Problems%20uncovered%20in%20reviews.wpd\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file:///C:\MyFiles\ENSDF\Problems%20uncovered%20in%20reviews.wpd\2" TargetMode="External"/><Relationship Id="rId7" Type="http://schemas.openxmlformats.org/officeDocument/2006/relationships/oleObject" Target="file:///C:\MyFiles\ENSDF\Problems%20uncovered%20in%20reviews.wpd\7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file:///C:\MyFiles\ENSDF\Problems%20uncovered%20in%20reviews.wpd\4" TargetMode="External"/><Relationship Id="rId4" Type="http://schemas.openxmlformats.org/officeDocument/2006/relationships/image" Target="../media/image3.wmf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file:///C:\MyFiles\ENSDF\Problems%20uncovered%20in%20reviews.wpd\5" TargetMode="Externa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file:///C:\MyFiles\ENSDF\Problems%20uncovered%20in%20reviews.wpd\6" TargetMode="Externa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 Problems Encountered in Mass Chain Reviews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Murray Martin</a:t>
            </a:r>
          </a:p>
          <a:p>
            <a:r>
              <a:rPr lang="en-US" dirty="0" smtClean="0"/>
              <a:t>Oak Ridge national laboratory</a:t>
            </a:r>
          </a:p>
          <a:p>
            <a:r>
              <a:rPr lang="en-US" dirty="0" smtClean="0"/>
              <a:t>April,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2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5" y="19522"/>
            <a:ext cx="8961733" cy="493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59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70646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20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627010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09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22708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6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58715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2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764747" cy="667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641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86981" cy="21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702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1249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774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3" y="76200"/>
            <a:ext cx="9020484" cy="512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357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400" y="0"/>
            <a:ext cx="4851200" cy="667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25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72780"/>
              </p:ext>
            </p:extLst>
          </p:nvPr>
        </p:nvGraphicFramePr>
        <p:xfrm>
          <a:off x="228600" y="0"/>
          <a:ext cx="8968613" cy="512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705280" imgH="3257280" progId="WP16Doc">
                  <p:link updateAutomatic="1"/>
                </p:oleObj>
              </mc:Choice>
              <mc:Fallback>
                <p:oleObj name="Document" r:id="rId3" imgW="5705280" imgH="325728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0"/>
                        <a:ext cx="8968613" cy="5120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508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9251"/>
            <a:ext cx="889019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70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559326"/>
              </p:ext>
            </p:extLst>
          </p:nvPr>
        </p:nvGraphicFramePr>
        <p:xfrm>
          <a:off x="152400" y="0"/>
          <a:ext cx="8537433" cy="704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5705280" imgH="4705200" progId="WP16Doc">
                  <p:link updateAutomatic="1"/>
                </p:oleObj>
              </mc:Choice>
              <mc:Fallback>
                <p:oleObj name="Document" r:id="rId3" imgW="5705280" imgH="470520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0"/>
                        <a:ext cx="8537433" cy="704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68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777423"/>
              </p:ext>
            </p:extLst>
          </p:nvPr>
        </p:nvGraphicFramePr>
        <p:xfrm>
          <a:off x="1719263" y="-18302288"/>
          <a:ext cx="5705475" cy="4346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3" imgW="5705280" imgH="43462440" progId="WP16Doc">
                  <p:link updateAutomatic="1"/>
                </p:oleObj>
              </mc:Choice>
              <mc:Fallback>
                <p:oleObj name="Document" r:id="rId3" imgW="5705280" imgH="4346244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9263" y="-18302288"/>
                        <a:ext cx="5705475" cy="43462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900543"/>
              </p:ext>
            </p:extLst>
          </p:nvPr>
        </p:nvGraphicFramePr>
        <p:xfrm>
          <a:off x="180975" y="-31664275"/>
          <a:ext cx="8963025" cy="6826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3" imgW="5705280" imgH="43462440" progId="WP16Doc">
                  <p:link updateAutomatic="1"/>
                </p:oleObj>
              </mc:Choice>
              <mc:Fallback>
                <p:oleObj name="Document" r:id="rId3" imgW="5705280" imgH="4346244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-31664275"/>
                        <a:ext cx="8963025" cy="6826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16648"/>
              </p:ext>
            </p:extLst>
          </p:nvPr>
        </p:nvGraphicFramePr>
        <p:xfrm>
          <a:off x="1719263" y="-18302288"/>
          <a:ext cx="5705475" cy="4346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5" imgW="5705280" imgH="43462440" progId="WP16Doc">
                  <p:link updateAutomatic="1"/>
                </p:oleObj>
              </mc:Choice>
              <mc:Fallback>
                <p:oleObj name="Document" r:id="rId5" imgW="5705280" imgH="4346244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19263" y="-18302288"/>
                        <a:ext cx="5705475" cy="43462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094135"/>
              </p:ext>
            </p:extLst>
          </p:nvPr>
        </p:nvGraphicFramePr>
        <p:xfrm>
          <a:off x="76200" y="-31014988"/>
          <a:ext cx="8813800" cy="67151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5" imgW="5705280" imgH="43462440" progId="WP16Doc">
                  <p:link updateAutomatic="1"/>
                </p:oleObj>
              </mc:Choice>
              <mc:Fallback>
                <p:oleObj name="Document" r:id="rId5" imgW="5705280" imgH="4346244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-31014988"/>
                        <a:ext cx="8813800" cy="67151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22257"/>
              </p:ext>
            </p:extLst>
          </p:nvPr>
        </p:nvGraphicFramePr>
        <p:xfrm>
          <a:off x="1719263" y="-18302288"/>
          <a:ext cx="5705475" cy="4346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Document" r:id="rId7" imgW="5705280" imgH="43462440" progId="WP16Doc">
                  <p:link updateAutomatic="1"/>
                </p:oleObj>
              </mc:Choice>
              <mc:Fallback>
                <p:oleObj name="Document" r:id="rId7" imgW="5705280" imgH="4346244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19263" y="-18302288"/>
                        <a:ext cx="5705475" cy="43462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9418"/>
              </p:ext>
            </p:extLst>
          </p:nvPr>
        </p:nvGraphicFramePr>
        <p:xfrm>
          <a:off x="76200" y="-30861000"/>
          <a:ext cx="8813800" cy="671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7" imgW="5705280" imgH="43462440" progId="WP16Doc">
                  <p:link updateAutomatic="1"/>
                </p:oleObj>
              </mc:Choice>
              <mc:Fallback>
                <p:oleObj name="Document" r:id="rId7" imgW="5705280" imgH="4346244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" y="-30861000"/>
                        <a:ext cx="8813800" cy="6714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7" y="0"/>
            <a:ext cx="8970646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07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916853"/>
              </p:ext>
            </p:extLst>
          </p:nvPr>
        </p:nvGraphicFramePr>
        <p:xfrm>
          <a:off x="1792288" y="-19753263"/>
          <a:ext cx="5559425" cy="4627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Document" r:id="rId3" imgW="5705280" imgH="47491560" progId="WP16Doc">
                  <p:link updateAutomatic="1"/>
                </p:oleObj>
              </mc:Choice>
              <mc:Fallback>
                <p:oleObj name="Document" r:id="rId3" imgW="5705280" imgH="4749156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2288" y="-19753263"/>
                        <a:ext cx="5559425" cy="46275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46068"/>
              </p:ext>
            </p:extLst>
          </p:nvPr>
        </p:nvGraphicFramePr>
        <p:xfrm>
          <a:off x="1828800" y="-19735800"/>
          <a:ext cx="5559425" cy="4627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Document" r:id="rId3" imgW="5705280" imgH="47491560" progId="WP16Doc">
                  <p:link updateAutomatic="1"/>
                </p:oleObj>
              </mc:Choice>
              <mc:Fallback>
                <p:oleObj name="Document" r:id="rId3" imgW="5705280" imgH="4749156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-19735800"/>
                        <a:ext cx="5559425" cy="46275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604251"/>
              </p:ext>
            </p:extLst>
          </p:nvPr>
        </p:nvGraphicFramePr>
        <p:xfrm>
          <a:off x="2941638" y="-10083800"/>
          <a:ext cx="3259137" cy="270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Document" r:id="rId6" imgW="5705280" imgH="47320200" progId="WP16Doc">
                  <p:link updateAutomatic="1"/>
                </p:oleObj>
              </mc:Choice>
              <mc:Fallback>
                <p:oleObj name="Document" r:id="rId6" imgW="5705280" imgH="4732020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41638" y="-10083800"/>
                        <a:ext cx="3259137" cy="2702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630514"/>
              </p:ext>
            </p:extLst>
          </p:nvPr>
        </p:nvGraphicFramePr>
        <p:xfrm>
          <a:off x="1895475" y="-18859500"/>
          <a:ext cx="5353050" cy="4439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Document" r:id="rId6" imgW="5705280" imgH="47320200" progId="WP16Doc">
                  <p:link updateAutomatic="1"/>
                </p:oleObj>
              </mc:Choice>
              <mc:Fallback>
                <p:oleObj name="Document" r:id="rId6" imgW="5705280" imgH="47320200" progId="WP16Do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5475" y="-18859500"/>
                        <a:ext cx="5353050" cy="4439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886" y="0"/>
            <a:ext cx="549822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97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913743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09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370" y="-1"/>
            <a:ext cx="667726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99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5" y="228600"/>
            <a:ext cx="9098735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02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0134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88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16</Words>
  <Application>Microsoft Office PowerPoint</Application>
  <PresentationFormat>On-screen Show (4:3)</PresentationFormat>
  <Paragraphs>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Office Theme</vt:lpstr>
      <vt:lpstr>C:\MyFiles\ENSDF\Problems uncovered in reviews.wpd\0</vt:lpstr>
      <vt:lpstr>C:\MyFiles\ENSDF\Problems uncovered in reviews.wpd\2</vt:lpstr>
      <vt:lpstr>C:\MyFiles\ENSDF\Problems uncovered in reviews.wpd\2</vt:lpstr>
      <vt:lpstr>C:\MyFiles\ENSDF\Problems uncovered in reviews.wpd\3</vt:lpstr>
      <vt:lpstr>C:\MyFiles\ENSDF\Problems uncovered in reviews.wpd\4</vt:lpstr>
      <vt:lpstr>C:\MyFiles\ENSDF\Problems uncovered in reviews.wpd\4</vt:lpstr>
      <vt:lpstr>C:\MyFiles\ENSDF\Problems uncovered in reviews.wpd\5</vt:lpstr>
      <vt:lpstr>C:\MyFiles\ENSDF\Problems uncovered in reviews.wpd\5</vt:lpstr>
      <vt:lpstr>C:\MyFiles\ENSDF\Problems uncovered in reviews.wpd\6</vt:lpstr>
      <vt:lpstr>C:\MyFiles\ENSDF\Problems uncovered in reviews.wpd\6</vt:lpstr>
      <vt:lpstr>C:\MyFiles\ENSDF\Problems uncovered in reviews.wpd\7</vt:lpstr>
      <vt:lpstr>C:\MyFiles\ENSDF\Problems uncovered in reviews.wpd\7</vt:lpstr>
      <vt:lpstr>Miscellaneous Problems Encountered in Mass Chain Reviews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Problems Encountered in Mass Chain Reviews</dc:title>
  <dc:creator>Murry</dc:creator>
  <cp:lastModifiedBy>Murry</cp:lastModifiedBy>
  <cp:revision>16</cp:revision>
  <dcterms:created xsi:type="dcterms:W3CDTF">2015-04-15T04:02:23Z</dcterms:created>
  <dcterms:modified xsi:type="dcterms:W3CDTF">2015-04-18T02:32:10Z</dcterms:modified>
</cp:coreProperties>
</file>